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953351" y="1610673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bg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777848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617100" y="312507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617100" y="1292199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3893405" y="1274587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581366" y="3954007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1798429" y="1287783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1981200" y="2376931"/>
            <a:ext cx="568362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bg1"/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bg1"/>
                </a:solidFill>
              </a:rPr>
              <a:t>Select the one you want. </a:t>
            </a:r>
            <a:r>
              <a:rPr lang="en" sz="1600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 Presentation Slides</a:t>
            </a:r>
            <a:endParaRPr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172</Words>
  <Application>Microsoft Macintosh PowerPoint</Application>
  <PresentationFormat>Ekran Gösterisi (16:9)</PresentationFormat>
  <Paragraphs>18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Montserrat ExtraBold</vt:lpstr>
      <vt:lpstr>Helvetica Neue Medium</vt:lpstr>
      <vt:lpstr>Montserrat Light</vt:lpstr>
      <vt:lpstr>Helvetica Light</vt:lpstr>
      <vt:lpstr>Helvetica Neue</vt:lpstr>
      <vt:lpstr>Arial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2020-02-27T08:55:01Z</dcterms:modified>
  <cp:category>Powerpoint and Google Slide Templates</cp:category>
</cp:coreProperties>
</file>